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9" r:id="rId5"/>
    <p:sldId id="284" r:id="rId6"/>
    <p:sldId id="361" r:id="rId7"/>
    <p:sldId id="262" r:id="rId8"/>
    <p:sldId id="844" r:id="rId9"/>
    <p:sldId id="845" r:id="rId10"/>
    <p:sldId id="846" r:id="rId11"/>
    <p:sldId id="848" r:id="rId12"/>
    <p:sldId id="850" r:id="rId13"/>
    <p:sldId id="851" r:id="rId14"/>
    <p:sldId id="849" r:id="rId15"/>
    <p:sldId id="847" r:id="rId16"/>
    <p:sldId id="458" r:id="rId17"/>
    <p:sldId id="852" r:id="rId18"/>
    <p:sldId id="853" r:id="rId19"/>
    <p:sldId id="855" r:id="rId20"/>
    <p:sldId id="856" r:id="rId21"/>
    <p:sldId id="857" r:id="rId22"/>
    <p:sldId id="858" r:id="rId23"/>
    <p:sldId id="861" r:id="rId24"/>
    <p:sldId id="860" r:id="rId25"/>
    <p:sldId id="46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an Nguyen Thanh" initials="LNT" lastIdx="1" clrIdx="0">
    <p:extLst>
      <p:ext uri="{19B8F6BF-5375-455C-9EA6-DF929625EA0E}">
        <p15:presenceInfo xmlns:p15="http://schemas.microsoft.com/office/powerpoint/2012/main" userId="Loan Nguyen Than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5" d="100"/>
          <a:sy n="95" d="100"/>
        </p:scale>
        <p:origin x="20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an Nguyen Thanh" userId="a13e4771-7b71-4f1e-b743-20a119b822ac" providerId="ADAL" clId="{FE66E504-4EDA-4ACC-86E4-96B9164BC85D}"/>
    <pc:docChg chg="undo custSel addSld modSld">
      <pc:chgData name="Loan Nguyen Thanh" userId="a13e4771-7b71-4f1e-b743-20a119b822ac" providerId="ADAL" clId="{FE66E504-4EDA-4ACC-86E4-96B9164BC85D}" dt="2021-02-07T09:36:04.796" v="210" actId="1076"/>
      <pc:docMkLst>
        <pc:docMk/>
      </pc:docMkLst>
      <pc:sldChg chg="modSp mod">
        <pc:chgData name="Loan Nguyen Thanh" userId="a13e4771-7b71-4f1e-b743-20a119b822ac" providerId="ADAL" clId="{FE66E504-4EDA-4ACC-86E4-96B9164BC85D}" dt="2021-02-07T09:22:38.876" v="0" actId="14100"/>
        <pc:sldMkLst>
          <pc:docMk/>
          <pc:sldMk cId="713201908" sldId="258"/>
        </pc:sldMkLst>
        <pc:picChg chg="mod">
          <ac:chgData name="Loan Nguyen Thanh" userId="a13e4771-7b71-4f1e-b743-20a119b822ac" providerId="ADAL" clId="{FE66E504-4EDA-4ACC-86E4-96B9164BC85D}" dt="2021-02-07T09:22:38.876" v="0" actId="14100"/>
          <ac:picMkLst>
            <pc:docMk/>
            <pc:sldMk cId="713201908" sldId="258"/>
            <ac:picMk id="6" creationId="{86B634A5-D9CC-423A-95BF-7EF327B70CB1}"/>
          </ac:picMkLst>
        </pc:picChg>
      </pc:sldChg>
      <pc:sldChg chg="addSp delSp modSp new mod">
        <pc:chgData name="Loan Nguyen Thanh" userId="a13e4771-7b71-4f1e-b743-20a119b822ac" providerId="ADAL" clId="{FE66E504-4EDA-4ACC-86E4-96B9164BC85D}" dt="2021-02-07T09:31:57.973" v="167" actId="14100"/>
        <pc:sldMkLst>
          <pc:docMk/>
          <pc:sldMk cId="3452816053" sldId="260"/>
        </pc:sldMkLst>
        <pc:spChg chg="del">
          <ac:chgData name="Loan Nguyen Thanh" userId="a13e4771-7b71-4f1e-b743-20a119b822ac" providerId="ADAL" clId="{FE66E504-4EDA-4ACC-86E4-96B9164BC85D}" dt="2021-02-07T09:23:57.686" v="2" actId="478"/>
          <ac:spMkLst>
            <pc:docMk/>
            <pc:sldMk cId="3452816053" sldId="260"/>
            <ac:spMk id="2" creationId="{3B471C5F-A0F5-4278-AC7B-61BF05BBDFB2}"/>
          </ac:spMkLst>
        </pc:spChg>
        <pc:spChg chg="del">
          <ac:chgData name="Loan Nguyen Thanh" userId="a13e4771-7b71-4f1e-b743-20a119b822ac" providerId="ADAL" clId="{FE66E504-4EDA-4ACC-86E4-96B9164BC85D}" dt="2021-02-07T09:23:59.894" v="3" actId="478"/>
          <ac:spMkLst>
            <pc:docMk/>
            <pc:sldMk cId="3452816053" sldId="260"/>
            <ac:spMk id="3" creationId="{0B8D7ABA-E5D2-4EC1-BC78-AEBA919EAEA2}"/>
          </ac:spMkLst>
        </pc:spChg>
        <pc:spChg chg="add mod">
          <ac:chgData name="Loan Nguyen Thanh" userId="a13e4771-7b71-4f1e-b743-20a119b822ac" providerId="ADAL" clId="{FE66E504-4EDA-4ACC-86E4-96B9164BC85D}" dt="2021-02-07T09:30:27.993" v="111" actId="1076"/>
          <ac:spMkLst>
            <pc:docMk/>
            <pc:sldMk cId="3452816053" sldId="260"/>
            <ac:spMk id="4" creationId="{6191FD84-B707-4DB4-B207-5234EF080256}"/>
          </ac:spMkLst>
        </pc:spChg>
        <pc:spChg chg="add mod">
          <ac:chgData name="Loan Nguyen Thanh" userId="a13e4771-7b71-4f1e-b743-20a119b822ac" providerId="ADAL" clId="{FE66E504-4EDA-4ACC-86E4-96B9164BC85D}" dt="2021-02-07T09:31:41.633" v="162" actId="2711"/>
          <ac:spMkLst>
            <pc:docMk/>
            <pc:sldMk cId="3452816053" sldId="260"/>
            <ac:spMk id="9" creationId="{3111EFEE-4393-403B-AD79-896174DAC403}"/>
          </ac:spMkLst>
        </pc:spChg>
        <pc:picChg chg="add mod">
          <ac:chgData name="Loan Nguyen Thanh" userId="a13e4771-7b71-4f1e-b743-20a119b822ac" providerId="ADAL" clId="{FE66E504-4EDA-4ACC-86E4-96B9164BC85D}" dt="2021-02-07T09:31:49.165" v="164" actId="14100"/>
          <ac:picMkLst>
            <pc:docMk/>
            <pc:sldMk cId="3452816053" sldId="260"/>
            <ac:picMk id="6" creationId="{C74A4DDC-3570-4FAD-A162-68BE1338BFB6}"/>
          </ac:picMkLst>
        </pc:picChg>
        <pc:picChg chg="add mod">
          <ac:chgData name="Loan Nguyen Thanh" userId="a13e4771-7b71-4f1e-b743-20a119b822ac" providerId="ADAL" clId="{FE66E504-4EDA-4ACC-86E4-96B9164BC85D}" dt="2021-02-07T09:31:57.973" v="167" actId="14100"/>
          <ac:picMkLst>
            <pc:docMk/>
            <pc:sldMk cId="3452816053" sldId="260"/>
            <ac:picMk id="8" creationId="{7C6B3237-F887-46F6-BD2C-AF66D16A531A}"/>
          </ac:picMkLst>
        </pc:picChg>
      </pc:sldChg>
      <pc:sldChg chg="addSp delSp modSp new mod">
        <pc:chgData name="Loan Nguyen Thanh" userId="a13e4771-7b71-4f1e-b743-20a119b822ac" providerId="ADAL" clId="{FE66E504-4EDA-4ACC-86E4-96B9164BC85D}" dt="2021-02-07T09:36:04.796" v="210" actId="1076"/>
        <pc:sldMkLst>
          <pc:docMk/>
          <pc:sldMk cId="3354246694" sldId="261"/>
        </pc:sldMkLst>
        <pc:spChg chg="del">
          <ac:chgData name="Loan Nguyen Thanh" userId="a13e4771-7b71-4f1e-b743-20a119b822ac" providerId="ADAL" clId="{FE66E504-4EDA-4ACC-86E4-96B9164BC85D}" dt="2021-02-07T09:32:38.355" v="169" actId="478"/>
          <ac:spMkLst>
            <pc:docMk/>
            <pc:sldMk cId="3354246694" sldId="261"/>
            <ac:spMk id="2" creationId="{2C4ACC87-19FE-4FF6-A108-58178FE3E25C}"/>
          </ac:spMkLst>
        </pc:spChg>
        <pc:spChg chg="del">
          <ac:chgData name="Loan Nguyen Thanh" userId="a13e4771-7b71-4f1e-b743-20a119b822ac" providerId="ADAL" clId="{FE66E504-4EDA-4ACC-86E4-96B9164BC85D}" dt="2021-02-07T09:32:35.644" v="168" actId="478"/>
          <ac:spMkLst>
            <pc:docMk/>
            <pc:sldMk cId="3354246694" sldId="261"/>
            <ac:spMk id="3" creationId="{B18D7134-E4CE-42C5-A8FE-FC7803E89330}"/>
          </ac:spMkLst>
        </pc:spChg>
        <pc:spChg chg="add mod">
          <ac:chgData name="Loan Nguyen Thanh" userId="a13e4771-7b71-4f1e-b743-20a119b822ac" providerId="ADAL" clId="{FE66E504-4EDA-4ACC-86E4-96B9164BC85D}" dt="2021-02-07T09:32:56.859" v="185" actId="6549"/>
          <ac:spMkLst>
            <pc:docMk/>
            <pc:sldMk cId="3354246694" sldId="261"/>
            <ac:spMk id="4" creationId="{41DC3496-7997-47EB-B969-8CCB3EEE7B8C}"/>
          </ac:spMkLst>
        </pc:spChg>
        <pc:spChg chg="add mod">
          <ac:chgData name="Loan Nguyen Thanh" userId="a13e4771-7b71-4f1e-b743-20a119b822ac" providerId="ADAL" clId="{FE66E504-4EDA-4ACC-86E4-96B9164BC85D}" dt="2021-02-07T09:36:04.796" v="210" actId="1076"/>
          <ac:spMkLst>
            <pc:docMk/>
            <pc:sldMk cId="3354246694" sldId="261"/>
            <ac:spMk id="6" creationId="{B4F0D529-7AD1-4FB0-B2C4-F4CB9B29DE6D}"/>
          </ac:spMkLst>
        </pc:spChg>
      </pc:sldChg>
      <pc:sldChg chg="addSp delSp modSp new mod">
        <pc:chgData name="Loan Nguyen Thanh" userId="a13e4771-7b71-4f1e-b743-20a119b822ac" providerId="ADAL" clId="{FE66E504-4EDA-4ACC-86E4-96B9164BC85D}" dt="2021-02-07T09:28:37.565" v="97" actId="114"/>
        <pc:sldMkLst>
          <pc:docMk/>
          <pc:sldMk cId="3780697638" sldId="262"/>
        </pc:sldMkLst>
        <pc:spChg chg="del">
          <ac:chgData name="Loan Nguyen Thanh" userId="a13e4771-7b71-4f1e-b743-20a119b822ac" providerId="ADAL" clId="{FE66E504-4EDA-4ACC-86E4-96B9164BC85D}" dt="2021-02-07T09:26:14.890" v="49" actId="478"/>
          <ac:spMkLst>
            <pc:docMk/>
            <pc:sldMk cId="3780697638" sldId="262"/>
            <ac:spMk id="2" creationId="{C98A5648-F83A-4F0C-A3B7-88458E2CBC1D}"/>
          </ac:spMkLst>
        </pc:spChg>
        <pc:spChg chg="del">
          <ac:chgData name="Loan Nguyen Thanh" userId="a13e4771-7b71-4f1e-b743-20a119b822ac" providerId="ADAL" clId="{FE66E504-4EDA-4ACC-86E4-96B9164BC85D}" dt="2021-02-07T09:26:13.231" v="48" actId="478"/>
          <ac:spMkLst>
            <pc:docMk/>
            <pc:sldMk cId="3780697638" sldId="262"/>
            <ac:spMk id="3" creationId="{C103CB05-432F-4045-B051-24A24AA3568F}"/>
          </ac:spMkLst>
        </pc:spChg>
        <pc:spChg chg="add mod">
          <ac:chgData name="Loan Nguyen Thanh" userId="a13e4771-7b71-4f1e-b743-20a119b822ac" providerId="ADAL" clId="{FE66E504-4EDA-4ACC-86E4-96B9164BC85D}" dt="2021-02-07T09:27:36.359" v="87" actId="207"/>
          <ac:spMkLst>
            <pc:docMk/>
            <pc:sldMk cId="3780697638" sldId="262"/>
            <ac:spMk id="6" creationId="{5A9BF722-179B-4DC1-BEEB-788098EBC6B7}"/>
          </ac:spMkLst>
        </pc:spChg>
        <pc:spChg chg="add mod">
          <ac:chgData name="Loan Nguyen Thanh" userId="a13e4771-7b71-4f1e-b743-20a119b822ac" providerId="ADAL" clId="{FE66E504-4EDA-4ACC-86E4-96B9164BC85D}" dt="2021-02-07T09:28:37.565" v="97" actId="114"/>
          <ac:spMkLst>
            <pc:docMk/>
            <pc:sldMk cId="3780697638" sldId="262"/>
            <ac:spMk id="7" creationId="{0599E8A9-1C30-40B7-BBFE-FA47DD252E69}"/>
          </ac:spMkLst>
        </pc:spChg>
        <pc:picChg chg="add mod">
          <ac:chgData name="Loan Nguyen Thanh" userId="a13e4771-7b71-4f1e-b743-20a119b822ac" providerId="ADAL" clId="{FE66E504-4EDA-4ACC-86E4-96B9164BC85D}" dt="2021-02-07T09:26:31.243" v="54" actId="14100"/>
          <ac:picMkLst>
            <pc:docMk/>
            <pc:sldMk cId="3780697638" sldId="262"/>
            <ac:picMk id="5" creationId="{85365FD3-5BBE-4909-BEDE-34AF5B0E6E80}"/>
          </ac:picMkLst>
        </pc:picChg>
      </pc:sldChg>
    </pc:docChg>
  </pc:docChgLst>
  <pc:docChgLst>
    <pc:chgData name="Keios Starqua" userId="8cf9fb8f937025db" providerId="LiveId" clId="{17C83A76-D79E-4236-8FAB-51EF427AA9C6}"/>
    <pc:docChg chg="modSld">
      <pc:chgData name="Keios Starqua" userId="8cf9fb8f937025db" providerId="LiveId" clId="{17C83A76-D79E-4236-8FAB-51EF427AA9C6}" dt="2021-11-12T07:00:32.795" v="28" actId="1036"/>
      <pc:docMkLst>
        <pc:docMk/>
      </pc:docMkLst>
      <pc:sldChg chg="modSp mod">
        <pc:chgData name="Keios Starqua" userId="8cf9fb8f937025db" providerId="LiveId" clId="{17C83A76-D79E-4236-8FAB-51EF427AA9C6}" dt="2021-11-10T06:54:23.550" v="0" actId="167"/>
        <pc:sldMkLst>
          <pc:docMk/>
          <pc:sldMk cId="3958914122" sldId="852"/>
        </pc:sldMkLst>
        <pc:picChg chg="ord">
          <ac:chgData name="Keios Starqua" userId="8cf9fb8f937025db" providerId="LiveId" clId="{17C83A76-D79E-4236-8FAB-51EF427AA9C6}" dt="2021-11-10T06:54:23.550" v="0" actId="167"/>
          <ac:picMkLst>
            <pc:docMk/>
            <pc:sldMk cId="3958914122" sldId="852"/>
            <ac:picMk id="3" creationId="{F342123A-8C97-4B2A-B139-3837C29C4E59}"/>
          </ac:picMkLst>
        </pc:picChg>
      </pc:sldChg>
      <pc:sldChg chg="modSp mod">
        <pc:chgData name="Keios Starqua" userId="8cf9fb8f937025db" providerId="LiveId" clId="{17C83A76-D79E-4236-8FAB-51EF427AA9C6}" dt="2021-11-10T06:58:52.937" v="1" actId="167"/>
        <pc:sldMkLst>
          <pc:docMk/>
          <pc:sldMk cId="3149382631" sldId="853"/>
        </pc:sldMkLst>
        <pc:picChg chg="ord">
          <ac:chgData name="Keios Starqua" userId="8cf9fb8f937025db" providerId="LiveId" clId="{17C83A76-D79E-4236-8FAB-51EF427AA9C6}" dt="2021-11-10T06:58:52.937" v="1" actId="167"/>
          <ac:picMkLst>
            <pc:docMk/>
            <pc:sldMk cId="3149382631" sldId="853"/>
            <ac:picMk id="3" creationId="{4CA0F50C-668C-47A0-9135-5EEB96B451F6}"/>
          </ac:picMkLst>
        </pc:picChg>
      </pc:sldChg>
      <pc:sldChg chg="modSp mod">
        <pc:chgData name="Keios Starqua" userId="8cf9fb8f937025db" providerId="LiveId" clId="{17C83A76-D79E-4236-8FAB-51EF427AA9C6}" dt="2021-11-10T07:27:48.427" v="3" actId="167"/>
        <pc:sldMkLst>
          <pc:docMk/>
          <pc:sldMk cId="1062577104" sldId="855"/>
        </pc:sldMkLst>
        <pc:picChg chg="ord">
          <ac:chgData name="Keios Starqua" userId="8cf9fb8f937025db" providerId="LiveId" clId="{17C83A76-D79E-4236-8FAB-51EF427AA9C6}" dt="2021-11-10T07:27:48.427" v="3" actId="167"/>
          <ac:picMkLst>
            <pc:docMk/>
            <pc:sldMk cId="1062577104" sldId="855"/>
            <ac:picMk id="3" creationId="{05E299E0-51F5-48BD-BDB2-4BC567B71CF4}"/>
          </ac:picMkLst>
        </pc:picChg>
      </pc:sldChg>
      <pc:sldChg chg="modSp mod">
        <pc:chgData name="Keios Starqua" userId="8cf9fb8f937025db" providerId="LiveId" clId="{17C83A76-D79E-4236-8FAB-51EF427AA9C6}" dt="2021-11-12T07:00:32.795" v="28" actId="1036"/>
        <pc:sldMkLst>
          <pc:docMk/>
          <pc:sldMk cId="565126107" sldId="857"/>
        </pc:sldMkLst>
        <pc:picChg chg="ord">
          <ac:chgData name="Keios Starqua" userId="8cf9fb8f937025db" providerId="LiveId" clId="{17C83A76-D79E-4236-8FAB-51EF427AA9C6}" dt="2021-11-12T07:00:23.847" v="4" actId="167"/>
          <ac:picMkLst>
            <pc:docMk/>
            <pc:sldMk cId="565126107" sldId="857"/>
            <ac:picMk id="6" creationId="{AEBA475C-2D57-4441-B9DE-290BCCEF3B3C}"/>
          </ac:picMkLst>
        </pc:picChg>
        <pc:picChg chg="mod">
          <ac:chgData name="Keios Starqua" userId="8cf9fb8f937025db" providerId="LiveId" clId="{17C83A76-D79E-4236-8FAB-51EF427AA9C6}" dt="2021-11-12T07:00:32.795" v="28" actId="1036"/>
          <ac:picMkLst>
            <pc:docMk/>
            <pc:sldMk cId="565126107" sldId="857"/>
            <ac:picMk id="10" creationId="{464B818B-A105-4469-B008-E842DC7FEF71}"/>
          </ac:picMkLst>
        </pc:picChg>
      </pc:sldChg>
    </pc:docChg>
  </pc:docChgLst>
</pc:chgInfo>
</file>

<file path=ppt/media/image1.gif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gif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jpeg>
</file>

<file path=ppt/media/image6.jpeg>
</file>

<file path=ppt/media/image7.png>
</file>

<file path=ppt/media/image8.jpeg>
</file>

<file path=ppt/media/image9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0408F-ED84-4B05-8620-DB3FDD1B80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229C19-8189-4213-AC94-2CBC327F8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BBB15-00E4-4513-9FC9-69A9E988A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B5037-3675-40A0-84D0-4B0D42992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9F68F-320A-4F16-A5D8-73C7E32F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23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A7F6-150C-4154-B1E2-A90D6E4E6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3295A-B984-4E80-8370-A21F36FFE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5005F-F1AB-4C7F-B588-FE6DF47E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5B96A-E374-45BA-BFD9-49D78358B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4A40A-6F5F-4444-9F7A-1703AE2DB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48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EB1D47-9742-4200-B32E-DBE22A7F0F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409AA-F5D5-4837-98C0-BF4D7D48A7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1705A-9A02-4D0E-93E6-8F29FBD89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B72A2-0B48-4973-8E3A-9D7B42E4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30D3E-E8D6-4D48-A95B-13C14BD75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13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113CD-5E29-4B24-95E2-B2E024147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126E4-D8F5-4B70-8E01-B1FBE340D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68DFA-8BC4-4C38-A865-C7FAB04C2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12100-0D97-4DB2-8533-A1F885602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BFC1B-40CB-49D6-BE0E-E7AAB1209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93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097F6-F9D4-4CB4-8414-CB4AB2E28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BF13FE-2FBF-4C44-ADF6-6C10A9DF3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30261-DCD6-48AA-94FC-7D8F5DF77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2BD1B-AE13-476A-BFA5-592A9C32A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D125C-774E-4A41-8D81-721BEF2EF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33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B1290-DF53-4958-9252-58742CC92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F2706-F929-4FAD-880F-4AE3681BC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E0FAA3-E711-4554-926C-EF5934E5B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DCB090-AAF4-489B-A8FF-8B3A0B1F4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B4D1CE-CB5F-4101-9621-81C20859E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54DAB-1795-49AA-B617-BFE7AF29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69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B67A-BA94-448E-81B3-9D24EB08F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DFED0-25AC-411D-888A-A1AB92C2C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17609E-EF01-408D-898E-B9D279E9A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5ECEAB-7A1F-4DAA-857D-65F07ED55A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2A9ADC-5A24-441B-B150-CC86505894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9BEAB2-D196-4D35-9E43-EBFD8144C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122ADF-0EE1-4A06-8F17-8925AF046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7A99F1-C86F-4A07-B514-751E5AEDD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195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36818-8316-4B99-A348-4B11B623D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DE66A7-5F98-40AB-8305-287901D12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E6E1E5-5F5A-4B65-9FC4-D6800ADA8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C0B202-A526-4B2D-9B0F-FAEA89E6F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35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25DD70-41DB-4314-BAF6-D8991E85D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430EE4-08A6-48B6-B443-EC845B9C6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8453F4-BE7B-477D-AE1A-BD9751019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02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EAF52-8BB3-44A8-86B7-B33FDAF0F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C7F12-E747-4AA7-AA07-F608B7A5E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6653A-CD70-4855-AA2D-6137ECC610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889F6D-D38E-4FD7-9D7C-7D2F39E74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F2B3E-588A-4FFF-A3C0-290B8EDAF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1900F-08EC-4A88-A482-5EA3332C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53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C5C60-5BED-44F0-AD5A-922C0B364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5A8B87-C19D-4933-9E15-809E949120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57FEAD-669F-4D9D-8417-7A6CE7DA2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635CDB-CFC0-4D64-8263-39472BDB7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12C79-5BA6-4B62-979B-A4A41BD9E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C7FD0-6AE6-4157-96AA-123A655A9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240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02C6F4-61A5-480F-9A9D-D17BDC2C7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98ECFA-AE18-4A73-8FAC-EB21FA41E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A70C6-68C4-41FA-87CF-976ECBCA8E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5941C-34AA-4CB0-9EB7-4BD6E8E967EE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0A4E1-C22B-452C-B506-141EACB33C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2DE22-9896-4726-85D1-3B0BB5EDD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4" descr="Tuyển tập 5350 ảnh động PowerPoint">
            <a:extLst>
              <a:ext uri="{FF2B5EF4-FFF2-40B4-BE49-F238E27FC236}">
                <a16:creationId xmlns:a16="http://schemas.microsoft.com/office/drawing/2014/main" id="{37AFE36D-E5F8-4993-89A1-8E0CD8B8C4A9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07"/>
            <a:ext cx="12192000" cy="811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Ảnh động trang trí (144)">
            <a:extLst>
              <a:ext uri="{FF2B5EF4-FFF2-40B4-BE49-F238E27FC236}">
                <a16:creationId xmlns:a16="http://schemas.microsoft.com/office/drawing/2014/main" id="{56CF4939-C9B2-4E20-B098-8329301C470D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4" y="6499225"/>
            <a:ext cx="1203007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1495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dictionary.cambridge.org/dictionary/english/body" TargetMode="External"/><Relationship Id="rId3" Type="http://schemas.openxmlformats.org/officeDocument/2006/relationships/hyperlink" Target="https://dictionary.cambridge.org/dictionary/english/sofa" TargetMode="External"/><Relationship Id="rId7" Type="http://schemas.openxmlformats.org/officeDocument/2006/relationships/hyperlink" Target="https://dictionary.cambridge.org/dictionary/english/your" TargetMode="External"/><Relationship Id="rId12" Type="http://schemas.openxmlformats.org/officeDocument/2006/relationships/hyperlink" Target="https://dictionary.cambridge.org/dictionary/english/rest" TargetMode="External"/><Relationship Id="rId2" Type="http://schemas.openxmlformats.org/officeDocument/2006/relationships/hyperlink" Target="https://dictionary.cambridge.org/dictionary/english/li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ictionary.cambridge.org/dictionary/english/position" TargetMode="External"/><Relationship Id="rId11" Type="http://schemas.openxmlformats.org/officeDocument/2006/relationships/hyperlink" Target="https://dictionary.cambridge.org/dictionary/english/sleep" TargetMode="External"/><Relationship Id="rId5" Type="http://schemas.openxmlformats.org/officeDocument/2006/relationships/hyperlink" Target="https://dictionary.cambridge.org/dictionary/english/move" TargetMode="External"/><Relationship Id="rId10" Type="http://schemas.openxmlformats.org/officeDocument/2006/relationships/hyperlink" Target="https://dictionary.cambridge.org/dictionary/english/order" TargetMode="External"/><Relationship Id="rId4" Type="http://schemas.openxmlformats.org/officeDocument/2006/relationships/image" Target="../media/image21.jpeg"/><Relationship Id="rId9" Type="http://schemas.openxmlformats.org/officeDocument/2006/relationships/hyperlink" Target="https://dictionary.cambridge.org/dictionary/english/fla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ictionary.cambridge.org/dictionary/english/audience" TargetMode="External"/><Relationship Id="rId7" Type="http://schemas.openxmlformats.org/officeDocument/2006/relationships/image" Target="../media/image23.jpeg"/><Relationship Id="rId2" Type="http://schemas.openxmlformats.org/officeDocument/2006/relationships/hyperlink" Target="https://dictionary.cambridge.org/dictionary/english/whole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eg"/><Relationship Id="rId5" Type="http://schemas.openxmlformats.org/officeDocument/2006/relationships/hyperlink" Target="https://dictionary.cambridge.org/dictionary/english/clapping" TargetMode="External"/><Relationship Id="rId4" Type="http://schemas.openxmlformats.org/officeDocument/2006/relationships/hyperlink" Target="https://dictionary.cambridge.org/dictionary/english/start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8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9.png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9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9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ictionary.cambridge.org/dictionary/english/accused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hyperlink" Target="https://dictionary.cambridge.org/dictionary/english/fac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ictionary.cambridge.org/dictionary/english/table" TargetMode="External"/><Relationship Id="rId2" Type="http://schemas.openxmlformats.org/officeDocument/2006/relationships/hyperlink" Target="https://dictionary.cambridge.org/dictionary/english/help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hyperlink" Target="https://dictionary.cambridge.org/dictionary/english/please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ctionary.cambridge.org/dictionary/english/recycling" TargetMode="External"/><Relationship Id="rId2" Type="http://schemas.openxmlformats.org/officeDocument/2006/relationships/hyperlink" Target="https://dictionary.cambridge.org/dictionary/english/truck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eg"/><Relationship Id="rId5" Type="http://schemas.openxmlformats.org/officeDocument/2006/relationships/hyperlink" Target="https://dictionary.cambridge.org/dictionary/english/week" TargetMode="External"/><Relationship Id="rId4" Type="http://schemas.openxmlformats.org/officeDocument/2006/relationships/hyperlink" Target="https://dictionary.cambridge.org/dictionary/english/onc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4CD72A-67A2-4971-934E-CC1F8F575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15928"/>
            <a:ext cx="1688123" cy="1845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2" descr="Kết quả hình ảnh cho ngành ngôn ngữ anh trường đại học bà rịa vũng tàu">
            <a:extLst>
              <a:ext uri="{FF2B5EF4-FFF2-40B4-BE49-F238E27FC236}">
                <a16:creationId xmlns:a16="http://schemas.microsoft.com/office/drawing/2014/main" id="{90C20BA2-2574-4B2C-AC73-47A485EF3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357" y="951308"/>
            <a:ext cx="9003323" cy="496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89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ABBD381-8A94-462D-B228-1BB823B8CB3F}"/>
              </a:ext>
            </a:extLst>
          </p:cNvPr>
          <p:cNvSpPr txBox="1"/>
          <p:nvPr/>
        </p:nvSpPr>
        <p:spPr>
          <a:xfrm>
            <a:off x="3890978" y="396204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Verbs  of movement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AF2393-DDAD-4348-9B76-C86B0A5B81BC}"/>
              </a:ext>
            </a:extLst>
          </p:cNvPr>
          <p:cNvSpPr txBox="1"/>
          <p:nvPr/>
        </p:nvSpPr>
        <p:spPr>
          <a:xfrm>
            <a:off x="8324228" y="2310738"/>
            <a:ext cx="26750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lie down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B0F5F2-4229-4034-904B-8150DBA13BED}"/>
              </a:ext>
            </a:extLst>
          </p:cNvPr>
          <p:cNvSpPr txBox="1"/>
          <p:nvPr/>
        </p:nvSpPr>
        <p:spPr>
          <a:xfrm>
            <a:off x="243870" y="6238827"/>
            <a:ext cx="104162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Ex: Why don't you </a:t>
            </a:r>
            <a:r>
              <a:rPr lang="en-US" sz="2800" b="0" i="1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2" tooltip="lie"/>
              </a:rPr>
              <a:t>lie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down on the </a:t>
            </a:r>
            <a:r>
              <a:rPr lang="en-US" sz="2800" b="0" i="1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3" tooltip="sofa"/>
              </a:rPr>
              <a:t>sofa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for a while?</a:t>
            </a:r>
            <a:endParaRPr lang="en-US" sz="2800" dirty="0"/>
          </a:p>
        </p:txBody>
      </p:sp>
      <p:pic>
        <p:nvPicPr>
          <p:cNvPr id="8194" name="Picture 2" descr="It&amp;#39;s time to make time to lie down… | Susie Baker">
            <a:extLst>
              <a:ext uri="{FF2B5EF4-FFF2-40B4-BE49-F238E27FC236}">
                <a16:creationId xmlns:a16="http://schemas.microsoft.com/office/drawing/2014/main" id="{6ED03AF5-1546-4D68-8ECF-E098F53B8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82" y="1256352"/>
            <a:ext cx="7133510" cy="4746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D388D2F-DA18-4E2E-AAFC-B6F5E00C0F17}"/>
              </a:ext>
            </a:extLst>
          </p:cNvPr>
          <p:cNvSpPr txBox="1"/>
          <p:nvPr/>
        </p:nvSpPr>
        <p:spPr>
          <a:xfrm>
            <a:off x="7935950" y="3136420"/>
            <a:ext cx="4044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to </a:t>
            </a:r>
            <a:r>
              <a:rPr lang="en-US" sz="2000" b="1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5" tooltip="move"/>
              </a:rPr>
              <a:t>move</a:t>
            </a:r>
            <a:r>
              <a:rPr lang="en-US" sz="2000" b="1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into a </a:t>
            </a:r>
            <a:r>
              <a:rPr lang="en-US" sz="2000" b="1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6" tooltip="position"/>
              </a:rPr>
              <a:t>position</a:t>
            </a:r>
            <a:r>
              <a:rPr lang="en-US" sz="2000" b="1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in which </a:t>
            </a:r>
            <a:r>
              <a:rPr lang="en-US" sz="2000" b="1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7" tooltip="your"/>
              </a:rPr>
              <a:t>your</a:t>
            </a:r>
            <a:r>
              <a:rPr lang="en-US" sz="2000" b="1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000" b="1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8" tooltip="body"/>
              </a:rPr>
              <a:t>body</a:t>
            </a:r>
            <a:r>
              <a:rPr lang="en-US" sz="2000" b="1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is </a:t>
            </a:r>
            <a:r>
              <a:rPr lang="en-US" sz="2000" b="1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9" tooltip="flat"/>
              </a:rPr>
              <a:t>flat</a:t>
            </a:r>
            <a:r>
              <a:rPr lang="en-US" sz="2000" b="1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, usually in </a:t>
            </a:r>
            <a:r>
              <a:rPr lang="en-US" sz="2000" b="1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10" tooltip="order"/>
              </a:rPr>
              <a:t>order</a:t>
            </a:r>
            <a:r>
              <a:rPr lang="en-US" sz="2000" b="1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to </a:t>
            </a:r>
            <a:r>
              <a:rPr lang="en-US" sz="2000" b="1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11" tooltip="sleep"/>
              </a:rPr>
              <a:t>sleep</a:t>
            </a:r>
            <a:r>
              <a:rPr lang="en-US" sz="2000" b="1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US" sz="2000" b="1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12" tooltip="rest"/>
              </a:rPr>
              <a:t>rest</a:t>
            </a:r>
            <a:r>
              <a:rPr lang="en-US" sz="2000" b="1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: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77583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ABBD381-8A94-462D-B228-1BB823B8CB3F}"/>
              </a:ext>
            </a:extLst>
          </p:cNvPr>
          <p:cNvSpPr txBox="1"/>
          <p:nvPr/>
        </p:nvSpPr>
        <p:spPr>
          <a:xfrm>
            <a:off x="3890978" y="396204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Verbs  of movement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AF2393-DDAD-4348-9B76-C86B0A5B81BC}"/>
              </a:ext>
            </a:extLst>
          </p:cNvPr>
          <p:cNvSpPr txBox="1"/>
          <p:nvPr/>
        </p:nvSpPr>
        <p:spPr>
          <a:xfrm>
            <a:off x="3890978" y="5007384"/>
            <a:ext cx="2973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get up </a:t>
            </a:r>
            <a:r>
              <a:rPr lang="en-US" sz="40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 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B0F5F2-4229-4034-904B-8150DBA13BED}"/>
              </a:ext>
            </a:extLst>
          </p:cNvPr>
          <p:cNvSpPr txBox="1"/>
          <p:nvPr/>
        </p:nvSpPr>
        <p:spPr>
          <a:xfrm>
            <a:off x="243870" y="6238827"/>
            <a:ext cx="104162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Ex: The </a:t>
            </a:r>
            <a:r>
              <a:rPr lang="en-US" sz="2800" b="0" i="1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2" tooltip="whole"/>
              </a:rPr>
              <a:t>whole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800" b="0" i="1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3" tooltip="audience"/>
              </a:rPr>
              <a:t>audience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got up and </a:t>
            </a:r>
            <a:r>
              <a:rPr lang="en-US" sz="2800" b="0" i="1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4" tooltip="started"/>
              </a:rPr>
              <a:t>started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800" b="0" i="1" u="sng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5" tooltip="clapping"/>
              </a:rPr>
              <a:t>clapping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2800" dirty="0"/>
          </a:p>
        </p:txBody>
      </p:sp>
      <p:pic>
        <p:nvPicPr>
          <p:cNvPr id="6146" name="Picture 2" descr="If you see or hear these things in the morning , considered yourself lucky">
            <a:extLst>
              <a:ext uri="{FF2B5EF4-FFF2-40B4-BE49-F238E27FC236}">
                <a16:creationId xmlns:a16="http://schemas.microsoft.com/office/drawing/2014/main" id="{258E7265-1DC4-444A-AAA4-061CEA327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435" y="1559426"/>
            <a:ext cx="3896783" cy="326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Show Appreciation: Are you too lazy to clap?">
            <a:extLst>
              <a:ext uri="{FF2B5EF4-FFF2-40B4-BE49-F238E27FC236}">
                <a16:creationId xmlns:a16="http://schemas.microsoft.com/office/drawing/2014/main" id="{8A4660AB-6879-425A-AC95-12EC7DFB8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1839" y="1559426"/>
            <a:ext cx="4835181" cy="3223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5396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ABBD381-8A94-462D-B228-1BB823B8CB3F}"/>
              </a:ext>
            </a:extLst>
          </p:cNvPr>
          <p:cNvSpPr txBox="1"/>
          <p:nvPr/>
        </p:nvSpPr>
        <p:spPr>
          <a:xfrm>
            <a:off x="3890978" y="396204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Verbs  of movement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AF2393-DDAD-4348-9B76-C86B0A5B81BC}"/>
              </a:ext>
            </a:extLst>
          </p:cNvPr>
          <p:cNvSpPr txBox="1"/>
          <p:nvPr/>
        </p:nvSpPr>
        <p:spPr>
          <a:xfrm>
            <a:off x="7096419" y="2176592"/>
            <a:ext cx="49483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put down</a:t>
            </a:r>
          </a:p>
          <a:p>
            <a:r>
              <a:rPr lang="en-US" sz="40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/ˈ</a:t>
            </a:r>
            <a:r>
              <a:rPr lang="en-US" sz="4000" b="0" i="0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pʊt.daʊn</a:t>
            </a:r>
            <a:r>
              <a:rPr lang="en-US" sz="40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en-US" sz="4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Safety Tips While Renovating your home: - Boksburg Advertiser">
            <a:extLst>
              <a:ext uri="{FF2B5EF4-FFF2-40B4-BE49-F238E27FC236}">
                <a16:creationId xmlns:a16="http://schemas.microsoft.com/office/drawing/2014/main" id="{ACDE8DC3-99EA-4C49-8519-486C5907E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91" y="1470991"/>
            <a:ext cx="6407306" cy="5060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76926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5254A19-6B51-42A0-B3D3-EAD15B80572F}"/>
              </a:ext>
            </a:extLst>
          </p:cNvPr>
          <p:cNvSpPr txBox="1"/>
          <p:nvPr/>
        </p:nvSpPr>
        <p:spPr>
          <a:xfrm>
            <a:off x="4794229" y="634031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Verbs  of movement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56AA96-7C06-407D-A2D9-BB7416616491}"/>
              </a:ext>
            </a:extLst>
          </p:cNvPr>
          <p:cNvSpPr txBox="1"/>
          <p:nvPr/>
        </p:nvSpPr>
        <p:spPr>
          <a:xfrm>
            <a:off x="0" y="600619"/>
            <a:ext cx="4300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 PLUS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80770A-94AB-4AA7-81D9-77A61AC8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0291" y="1722481"/>
            <a:ext cx="8190382" cy="49494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66E3AC-A57B-496C-9625-E52D07D976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353" y="1569294"/>
            <a:ext cx="2037315" cy="49905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7ED9C4-959F-461A-A7FE-0BEE175870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759" y="1218806"/>
            <a:ext cx="12025241" cy="5036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6AC54E2-6BB3-4DB0-A4FE-AC19C16A5C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4903" y="1733446"/>
            <a:ext cx="602765" cy="4826380"/>
          </a:xfrm>
          <a:prstGeom prst="rect">
            <a:avLst/>
          </a:prstGeom>
        </p:spPr>
      </p:pic>
      <p:pic>
        <p:nvPicPr>
          <p:cNvPr id="12" name="Track 07">
            <a:hlinkClick r:id="" action="ppaction://media"/>
            <a:extLst>
              <a:ext uri="{FF2B5EF4-FFF2-40B4-BE49-F238E27FC236}">
                <a16:creationId xmlns:a16="http://schemas.microsoft.com/office/drawing/2014/main" id="{F0AD614F-8CD2-41DF-94CB-48A0225B9E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248066" y="7274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989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5200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42123A-8C97-4B2A-B139-3837C29C4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079" y="1428335"/>
            <a:ext cx="8525216" cy="51967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B9B549-0C37-487A-A7CA-315194D4A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405" y="4223385"/>
            <a:ext cx="2442357" cy="21111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F6BF39-DECA-4FA4-AA7F-8CCEEA1E99E0}"/>
              </a:ext>
            </a:extLst>
          </p:cNvPr>
          <p:cNvSpPr txBox="1"/>
          <p:nvPr/>
        </p:nvSpPr>
        <p:spPr>
          <a:xfrm>
            <a:off x="4794229" y="634031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Verbs  of movement</a:t>
            </a:r>
          </a:p>
        </p:txBody>
      </p:sp>
    </p:spTree>
    <p:extLst>
      <p:ext uri="{BB962C8B-B14F-4D97-AF65-F5344CB8AC3E}">
        <p14:creationId xmlns:p14="http://schemas.microsoft.com/office/powerpoint/2010/main" val="3958914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A0F50C-668C-47A0-9135-5EEB96B45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819" y="1114268"/>
            <a:ext cx="10646501" cy="53146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BB79D6-34C9-4471-B0F7-D7DA173FF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091" y="3685735"/>
            <a:ext cx="7579744" cy="29558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B6CDA0-CA4E-49D1-8D28-DACC9F413E08}"/>
              </a:ext>
            </a:extLst>
          </p:cNvPr>
          <p:cNvSpPr txBox="1"/>
          <p:nvPr/>
        </p:nvSpPr>
        <p:spPr>
          <a:xfrm>
            <a:off x="4695755" y="529493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Crime </a:t>
            </a:r>
          </a:p>
        </p:txBody>
      </p:sp>
    </p:spTree>
    <p:extLst>
      <p:ext uri="{BB962C8B-B14F-4D97-AF65-F5344CB8AC3E}">
        <p14:creationId xmlns:p14="http://schemas.microsoft.com/office/powerpoint/2010/main" val="3149382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E299E0-51F5-48BD-BDB2-4BC567B71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746" y="1620777"/>
            <a:ext cx="10428777" cy="5019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5BE6E2-B3F9-4595-809A-2806FA5D4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5132" y="3031513"/>
            <a:ext cx="8295982" cy="36084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037CB3-08B1-45C9-883B-56125C03F866}"/>
              </a:ext>
            </a:extLst>
          </p:cNvPr>
          <p:cNvSpPr txBox="1"/>
          <p:nvPr/>
        </p:nvSpPr>
        <p:spPr>
          <a:xfrm>
            <a:off x="4203386" y="543560"/>
            <a:ext cx="40449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Worldbuilder </a:t>
            </a:r>
          </a:p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Prefix: UN</a:t>
            </a:r>
          </a:p>
        </p:txBody>
      </p:sp>
    </p:spTree>
    <p:extLst>
      <p:ext uri="{BB962C8B-B14F-4D97-AF65-F5344CB8AC3E}">
        <p14:creationId xmlns:p14="http://schemas.microsoft.com/office/powerpoint/2010/main" val="1062577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A941D7-2E77-40FB-8AA4-5961953D4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575" y="2016687"/>
            <a:ext cx="9112569" cy="4297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84797B-8B59-4AE4-86CA-2A27EC90E5A0}"/>
              </a:ext>
            </a:extLst>
          </p:cNvPr>
          <p:cNvSpPr txBox="1"/>
          <p:nvPr/>
        </p:nvSpPr>
        <p:spPr>
          <a:xfrm>
            <a:off x="4203386" y="543560"/>
            <a:ext cx="40449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Worldbuilder </a:t>
            </a:r>
          </a:p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Prefix: UN</a:t>
            </a:r>
          </a:p>
        </p:txBody>
      </p:sp>
      <p:pic>
        <p:nvPicPr>
          <p:cNvPr id="5" name="Track 08">
            <a:hlinkClick r:id="" action="ppaction://media"/>
            <a:extLst>
              <a:ext uri="{FF2B5EF4-FFF2-40B4-BE49-F238E27FC236}">
                <a16:creationId xmlns:a16="http://schemas.microsoft.com/office/drawing/2014/main" id="{58148776-41A9-49AA-A351-8CC67AF7D7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92924" y="20166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5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EBA475C-2D57-4441-B9DE-290BCCEF3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63" y="2067951"/>
            <a:ext cx="6092409" cy="42464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4B818B-A105-4469-B008-E842DC7FE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123" y="2174985"/>
            <a:ext cx="5970749" cy="37698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CA7489-36E3-4928-94CC-92AD15C4BD32}"/>
              </a:ext>
            </a:extLst>
          </p:cNvPr>
          <p:cNvSpPr txBox="1"/>
          <p:nvPr/>
        </p:nvSpPr>
        <p:spPr>
          <a:xfrm>
            <a:off x="4203386" y="543560"/>
            <a:ext cx="40449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Focus on: </a:t>
            </a:r>
          </a:p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 news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E1F2A8-C404-4343-A815-E48F379A49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67951"/>
            <a:ext cx="6075896" cy="246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1261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A71D6F5-C091-4B6B-BE75-42A087FD0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6856" y="1252493"/>
            <a:ext cx="6105666" cy="53492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B56F3E-C35E-4145-A637-5A553E709F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6856" y="1252493"/>
            <a:ext cx="5922884" cy="53492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B5C60C-83BA-40FA-8585-03621293F431}"/>
              </a:ext>
            </a:extLst>
          </p:cNvPr>
          <p:cNvSpPr txBox="1"/>
          <p:nvPr/>
        </p:nvSpPr>
        <p:spPr>
          <a:xfrm>
            <a:off x="0" y="600619"/>
            <a:ext cx="4300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IN ACTION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26E43B-831A-4DF7-8CF6-3F7A292820C5}"/>
              </a:ext>
            </a:extLst>
          </p:cNvPr>
          <p:cNvSpPr txBox="1"/>
          <p:nvPr/>
        </p:nvSpPr>
        <p:spPr>
          <a:xfrm>
            <a:off x="4916264" y="667718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Telling an anecdote</a:t>
            </a:r>
          </a:p>
        </p:txBody>
      </p:sp>
      <p:pic>
        <p:nvPicPr>
          <p:cNvPr id="8" name="Track 09">
            <a:hlinkClick r:id="" action="ppaction://media"/>
            <a:extLst>
              <a:ext uri="{FF2B5EF4-FFF2-40B4-BE49-F238E27FC236}">
                <a16:creationId xmlns:a16="http://schemas.microsoft.com/office/drawing/2014/main" id="{946FF774-475E-4EB7-89AF-62AFD28A6E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72368" y="6677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551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8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9041589-DAA1-4CA8-8E2B-ECF519BE4276}"/>
              </a:ext>
            </a:extLst>
          </p:cNvPr>
          <p:cNvSpPr txBox="1"/>
          <p:nvPr/>
        </p:nvSpPr>
        <p:spPr>
          <a:xfrm>
            <a:off x="-182880" y="741276"/>
            <a:ext cx="12562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AMERICAN JETSTREAM PRE-INTERMEDIATE B</a:t>
            </a:r>
          </a:p>
        </p:txBody>
      </p:sp>
      <p:pic>
        <p:nvPicPr>
          <p:cNvPr id="1026" name="Picture 2" descr="Kết quả hình ảnh cho american jetstream pre-intermediate b">
            <a:extLst>
              <a:ext uri="{FF2B5EF4-FFF2-40B4-BE49-F238E27FC236}">
                <a16:creationId xmlns:a16="http://schemas.microsoft.com/office/drawing/2014/main" id="{BB99A583-ED2F-4ED7-92C7-D1D6F355F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892" y="1387607"/>
            <a:ext cx="4848225" cy="5338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26646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EB0EFFE-7E58-4DDB-AF8B-284933FD9D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4140" y="1847850"/>
            <a:ext cx="8061756" cy="47384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EAE786-88F7-417E-8AC8-6E8EFABCDE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04" y="1172980"/>
            <a:ext cx="11106438" cy="55326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7A3479-D094-410C-86BB-4991770CFBE9}"/>
              </a:ext>
            </a:extLst>
          </p:cNvPr>
          <p:cNvSpPr txBox="1"/>
          <p:nvPr/>
        </p:nvSpPr>
        <p:spPr>
          <a:xfrm>
            <a:off x="4531951" y="588205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Telling an anecdote</a:t>
            </a:r>
          </a:p>
        </p:txBody>
      </p:sp>
      <p:pic>
        <p:nvPicPr>
          <p:cNvPr id="5" name="Track 09">
            <a:hlinkClick r:id="" action="ppaction://media"/>
            <a:extLst>
              <a:ext uri="{FF2B5EF4-FFF2-40B4-BE49-F238E27FC236}">
                <a16:creationId xmlns:a16="http://schemas.microsoft.com/office/drawing/2014/main" id="{94001278-E0DD-42BD-BC73-5BF4093228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888055" y="5882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381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84F34A-A485-42FB-9DEB-EA9208324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191" y="778475"/>
            <a:ext cx="10296939" cy="591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932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31B9B1-9344-4927-91BA-3D3F59072375}"/>
              </a:ext>
            </a:extLst>
          </p:cNvPr>
          <p:cNvSpPr txBox="1"/>
          <p:nvPr/>
        </p:nvSpPr>
        <p:spPr>
          <a:xfrm>
            <a:off x="4380251" y="597693"/>
            <a:ext cx="4121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70DD92-4673-4285-9E02-1FACBC786D59}"/>
              </a:ext>
            </a:extLst>
          </p:cNvPr>
          <p:cNvSpPr txBox="1"/>
          <p:nvPr/>
        </p:nvSpPr>
        <p:spPr>
          <a:xfrm>
            <a:off x="441705" y="2146394"/>
            <a:ext cx="119613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https://www.youtube.com/watch?v=TCdaQjcN7x8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753018-0CA9-477D-A560-073FA40125D2}"/>
              </a:ext>
            </a:extLst>
          </p:cNvPr>
          <p:cNvSpPr txBox="1"/>
          <p:nvPr/>
        </p:nvSpPr>
        <p:spPr>
          <a:xfrm>
            <a:off x="455774" y="1671381"/>
            <a:ext cx="4121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Listening: News item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3CF2D8-BDAC-42CF-8EEF-677B10F042C4}"/>
              </a:ext>
            </a:extLst>
          </p:cNvPr>
          <p:cNvSpPr txBox="1"/>
          <p:nvPr/>
        </p:nvSpPr>
        <p:spPr>
          <a:xfrm>
            <a:off x="441705" y="4263290"/>
            <a:ext cx="119613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https://www.youtube.com/watch?v=5_Dcaepr3d8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F2C36A-1EE5-4566-802A-9FB8867D3117}"/>
              </a:ext>
            </a:extLst>
          </p:cNvPr>
          <p:cNvSpPr txBox="1"/>
          <p:nvPr/>
        </p:nvSpPr>
        <p:spPr>
          <a:xfrm>
            <a:off x="441705" y="3788277"/>
            <a:ext cx="4121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Reading: News item</a:t>
            </a:r>
          </a:p>
        </p:txBody>
      </p:sp>
    </p:spTree>
    <p:extLst>
      <p:ext uri="{BB962C8B-B14F-4D97-AF65-F5344CB8AC3E}">
        <p14:creationId xmlns:p14="http://schemas.microsoft.com/office/powerpoint/2010/main" val="3169232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38464"/>
            <a:ext cx="8229600" cy="889144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TEACHER’S </a:t>
            </a:r>
            <a:r>
              <a:rPr lang="vi-VN" sz="3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PERSONAL INFORMATION</a:t>
            </a:r>
            <a:endParaRPr lang="en-US" sz="32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828801"/>
            <a:ext cx="8458200" cy="3276600"/>
          </a:xfrm>
        </p:spPr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Name: Nguyen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Loan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Facebook: Loan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Ngu</a:t>
            </a:r>
            <a:r>
              <a:rPr lang="vi-VN" dirty="0">
                <a:latin typeface="Times New Roman" pitchFamily="18" charset="0"/>
                <a:cs typeface="Times New Roman" pitchFamily="18" charset="0"/>
              </a:rPr>
              <a:t>yễn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Thanh</a:t>
            </a:r>
            <a:endParaRPr lang="vi-VN" dirty="0">
              <a:latin typeface="Times New Roman" pitchFamily="18" charset="0"/>
              <a:cs typeface="Times New Roman" pitchFamily="18" charset="0"/>
            </a:endParaRPr>
          </a:p>
          <a:p>
            <a:r>
              <a:rPr lang="vi-VN" dirty="0">
                <a:latin typeface="Times New Roman" pitchFamily="18" charset="0"/>
                <a:cs typeface="Times New Roman" pitchFamily="18" charset="0"/>
              </a:rPr>
              <a:t>Mobile number: 0942 255 937</a:t>
            </a:r>
          </a:p>
          <a:p>
            <a:r>
              <a:rPr lang="vi-VN" dirty="0">
                <a:latin typeface="Times New Roman" pitchFamily="18" charset="0"/>
                <a:cs typeface="Times New Roman" pitchFamily="18" charset="0"/>
              </a:rPr>
              <a:t>Email:  loannguyenthanh1978@gmail.co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53327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A9BF722-179B-4DC1-BEEB-788098EBC6B7}"/>
              </a:ext>
            </a:extLst>
          </p:cNvPr>
          <p:cNvSpPr txBox="1"/>
          <p:nvPr/>
        </p:nvSpPr>
        <p:spPr>
          <a:xfrm>
            <a:off x="662608" y="781665"/>
            <a:ext cx="2292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 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99E8A9-1C30-40B7-BBFE-FA47DD252E69}"/>
              </a:ext>
            </a:extLst>
          </p:cNvPr>
          <p:cNvSpPr txBox="1"/>
          <p:nvPr/>
        </p:nvSpPr>
        <p:spPr>
          <a:xfrm>
            <a:off x="3457290" y="672675"/>
            <a:ext cx="76398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news and journalism</a:t>
            </a:r>
          </a:p>
        </p:txBody>
      </p:sp>
      <p:pic>
        <p:nvPicPr>
          <p:cNvPr id="2050" name="Picture 2" descr="Kết quả hình ảnh cho the news and journalism">
            <a:extLst>
              <a:ext uri="{FF2B5EF4-FFF2-40B4-BE49-F238E27FC236}">
                <a16:creationId xmlns:a16="http://schemas.microsoft.com/office/drawing/2014/main" id="{A04D8164-A319-490F-B9EB-7C4783823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895" y="1442116"/>
            <a:ext cx="5870714" cy="334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ết quả hình ảnh cho the news and journalism">
            <a:extLst>
              <a:ext uri="{FF2B5EF4-FFF2-40B4-BE49-F238E27FC236}">
                <a16:creationId xmlns:a16="http://schemas.microsoft.com/office/drawing/2014/main" id="{ABD586BE-B5A9-4238-80BF-05CE6D080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4956" y="1442116"/>
            <a:ext cx="5035826" cy="457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552D20-0AAE-4A95-8A16-8C38E8C023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18" y="5415884"/>
            <a:ext cx="6555342" cy="96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697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IMPLE PAST FORMS (EASY FOR KIDS) | Baamboozle">
            <a:extLst>
              <a:ext uri="{FF2B5EF4-FFF2-40B4-BE49-F238E27FC236}">
                <a16:creationId xmlns:a16="http://schemas.microsoft.com/office/drawing/2014/main" id="{AD017E59-A051-4C1E-A9E6-801B998F3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3731" y="837138"/>
            <a:ext cx="5079925" cy="5772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BBD381-8A94-462D-B228-1BB823B8CB3F}"/>
              </a:ext>
            </a:extLst>
          </p:cNvPr>
          <p:cNvSpPr txBox="1"/>
          <p:nvPr/>
        </p:nvSpPr>
        <p:spPr>
          <a:xfrm>
            <a:off x="3890978" y="90436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Verbs  of movement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AF2393-DDAD-4348-9B76-C86B0A5B81BC}"/>
              </a:ext>
            </a:extLst>
          </p:cNvPr>
          <p:cNvSpPr txBox="1"/>
          <p:nvPr/>
        </p:nvSpPr>
        <p:spPr>
          <a:xfrm>
            <a:off x="6554497" y="1275444"/>
            <a:ext cx="33466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drop </a:t>
            </a:r>
            <a:r>
              <a:rPr lang="en-US" sz="32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en-US" sz="3200" b="0" i="0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drɒp</a:t>
            </a:r>
            <a:r>
              <a:rPr lang="en-US" sz="32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57B9B9-9003-443C-BBE2-4D60D4E83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497" y="4456953"/>
            <a:ext cx="4835626" cy="17421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30B180-FB79-4109-ADC5-E54DB6491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1993" y="2352662"/>
            <a:ext cx="4948130" cy="210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638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ABBD381-8A94-462D-B228-1BB823B8CB3F}"/>
              </a:ext>
            </a:extLst>
          </p:cNvPr>
          <p:cNvSpPr txBox="1"/>
          <p:nvPr/>
        </p:nvSpPr>
        <p:spPr>
          <a:xfrm>
            <a:off x="3890978" y="396204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Verbs  of movement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AF2393-DDAD-4348-9B76-C86B0A5B81BC}"/>
              </a:ext>
            </a:extLst>
          </p:cNvPr>
          <p:cNvSpPr txBox="1"/>
          <p:nvPr/>
        </p:nvSpPr>
        <p:spPr>
          <a:xfrm>
            <a:off x="6554497" y="1275444"/>
            <a:ext cx="314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hit </a:t>
            </a:r>
            <a:r>
              <a:rPr lang="en-US" sz="40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/</a:t>
            </a:r>
            <a:r>
              <a:rPr lang="en-US" sz="4000" b="0" i="0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hɪt</a:t>
            </a:r>
            <a:r>
              <a:rPr lang="en-US" sz="40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Free Hit Vectors, 5,000+ Images in AI, EPS format">
            <a:extLst>
              <a:ext uri="{FF2B5EF4-FFF2-40B4-BE49-F238E27FC236}">
                <a16:creationId xmlns:a16="http://schemas.microsoft.com/office/drawing/2014/main" id="{481AE816-7CC0-4121-B4F3-580B67870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252" y="1195395"/>
            <a:ext cx="5736774" cy="526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605C0F6-F425-4D1D-986C-83A81AAD74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497" y="2352662"/>
            <a:ext cx="4835626" cy="16444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B6AED1-05A8-4B2B-8A66-96639748E0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8123" y="4160243"/>
            <a:ext cx="4835625" cy="230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927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ABBD381-8A94-462D-B228-1BB823B8CB3F}"/>
              </a:ext>
            </a:extLst>
          </p:cNvPr>
          <p:cNvSpPr txBox="1"/>
          <p:nvPr/>
        </p:nvSpPr>
        <p:spPr>
          <a:xfrm>
            <a:off x="3890978" y="396204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Verbs  of movement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AF2393-DDAD-4348-9B76-C86B0A5B81BC}"/>
              </a:ext>
            </a:extLst>
          </p:cNvPr>
          <p:cNvSpPr txBox="1"/>
          <p:nvPr/>
        </p:nvSpPr>
        <p:spPr>
          <a:xfrm>
            <a:off x="7217105" y="2110331"/>
            <a:ext cx="314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kick </a:t>
            </a:r>
            <a:r>
              <a:rPr lang="en-US" sz="40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 /</a:t>
            </a:r>
            <a:r>
              <a:rPr lang="en-US" sz="4000" b="0" i="0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kɪk</a:t>
            </a:r>
            <a:r>
              <a:rPr lang="en-US" sz="40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265035-1131-4EE0-8D64-FDD9A45C0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6819" y="3121482"/>
            <a:ext cx="4835181" cy="15559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EB0F5F2-4229-4034-904B-8150DBA13BED}"/>
              </a:ext>
            </a:extLst>
          </p:cNvPr>
          <p:cNvSpPr txBox="1"/>
          <p:nvPr/>
        </p:nvSpPr>
        <p:spPr>
          <a:xfrm>
            <a:off x="243870" y="6238827"/>
            <a:ext cx="104162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Ex: He was </a:t>
            </a:r>
            <a:r>
              <a:rPr lang="en-US" sz="2800" b="0" i="1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3" tooltip="accused"/>
              </a:rPr>
              <a:t>accused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of kicking a man </a:t>
            </a:r>
            <a:r>
              <a:rPr lang="en-US" sz="2800" b="1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in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US" sz="2800" b="0" i="1" u="sng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4" tooltip="face"/>
              </a:rPr>
              <a:t>face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2800" dirty="0"/>
          </a:p>
        </p:txBody>
      </p:sp>
      <p:pic>
        <p:nvPicPr>
          <p:cNvPr id="4098" name="Picture 2" descr="soccer player kicking a ball - Clip Art Library">
            <a:extLst>
              <a:ext uri="{FF2B5EF4-FFF2-40B4-BE49-F238E27FC236}">
                <a16:creationId xmlns:a16="http://schemas.microsoft.com/office/drawing/2014/main" id="{CC481DFB-B1AA-42E0-8643-8BD2B0D10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138" y="1096020"/>
            <a:ext cx="6488235" cy="506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914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ABBD381-8A94-462D-B228-1BB823B8CB3F}"/>
              </a:ext>
            </a:extLst>
          </p:cNvPr>
          <p:cNvSpPr txBox="1"/>
          <p:nvPr/>
        </p:nvSpPr>
        <p:spPr>
          <a:xfrm>
            <a:off x="3890978" y="396204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Verbs  of movement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AF2393-DDAD-4348-9B76-C86B0A5B81BC}"/>
              </a:ext>
            </a:extLst>
          </p:cNvPr>
          <p:cNvSpPr txBox="1"/>
          <p:nvPr/>
        </p:nvSpPr>
        <p:spPr>
          <a:xfrm>
            <a:off x="7270114" y="2089547"/>
            <a:ext cx="314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lift </a:t>
            </a:r>
            <a:r>
              <a:rPr lang="en-US" sz="40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 /</a:t>
            </a:r>
            <a:r>
              <a:rPr lang="en-US" sz="4000" b="0" i="0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lɪft</a:t>
            </a:r>
            <a:r>
              <a:rPr lang="en-US" sz="40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B0F5F2-4229-4034-904B-8150DBA13BED}"/>
              </a:ext>
            </a:extLst>
          </p:cNvPr>
          <p:cNvSpPr txBox="1"/>
          <p:nvPr/>
        </p:nvSpPr>
        <p:spPr>
          <a:xfrm>
            <a:off x="243870" y="6238827"/>
            <a:ext cx="104162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Ex: Could you </a:t>
            </a:r>
            <a:r>
              <a:rPr lang="en-US" sz="2800" b="0" i="1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2" tooltip="help"/>
              </a:rPr>
              <a:t>help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me lift this </a:t>
            </a:r>
            <a:r>
              <a:rPr lang="en-US" sz="2800" b="0" i="1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3" tooltip="table"/>
              </a:rPr>
              <a:t>table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2800" b="0" i="1" u="sng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4" tooltip="please"/>
              </a:rPr>
              <a:t>please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?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D8F10A-D2B3-4FBF-84E8-AA0E27DC05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0452" y="2934739"/>
            <a:ext cx="4626018" cy="2458896"/>
          </a:xfrm>
          <a:prstGeom prst="rect">
            <a:avLst/>
          </a:prstGeom>
        </p:spPr>
      </p:pic>
      <p:pic>
        <p:nvPicPr>
          <p:cNvPr id="7170" name="Picture 2" descr="How to Lift: Tips from the Kraus Back and Neck Institute, Houston - Spine,  Back and Neck Pain Information Blog | Spine Heatlh | Kraus Back and Neck  InstituteSpine, Back and Neck">
            <a:extLst>
              <a:ext uri="{FF2B5EF4-FFF2-40B4-BE49-F238E27FC236}">
                <a16:creationId xmlns:a16="http://schemas.microsoft.com/office/drawing/2014/main" id="{B06F592C-120F-40F4-BD9D-DF2B1CD5C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460" y="1219200"/>
            <a:ext cx="6692577" cy="4850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80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ABBD381-8A94-462D-B228-1BB823B8CB3F}"/>
              </a:ext>
            </a:extLst>
          </p:cNvPr>
          <p:cNvSpPr txBox="1"/>
          <p:nvPr/>
        </p:nvSpPr>
        <p:spPr>
          <a:xfrm>
            <a:off x="3890978" y="396204"/>
            <a:ext cx="4044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Verbs  of movement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AF2393-DDAD-4348-9B76-C86B0A5B81BC}"/>
              </a:ext>
            </a:extLst>
          </p:cNvPr>
          <p:cNvSpPr txBox="1"/>
          <p:nvPr/>
        </p:nvSpPr>
        <p:spPr>
          <a:xfrm>
            <a:off x="7356819" y="2188423"/>
            <a:ext cx="46303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pick up </a:t>
            </a:r>
            <a:r>
              <a:rPr lang="en-US" sz="40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 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B0F5F2-4229-4034-904B-8150DBA13BED}"/>
              </a:ext>
            </a:extLst>
          </p:cNvPr>
          <p:cNvSpPr txBox="1"/>
          <p:nvPr/>
        </p:nvSpPr>
        <p:spPr>
          <a:xfrm>
            <a:off x="243870" y="6238827"/>
            <a:ext cx="1041620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Ex: A </a:t>
            </a:r>
            <a:r>
              <a:rPr lang="en-US" sz="2800" b="0" i="1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2" tooltip="truck"/>
              </a:rPr>
              <a:t>truck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picks up the </a:t>
            </a:r>
            <a:r>
              <a:rPr lang="en-US" sz="2800" b="0" i="1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3" tooltip="recycling"/>
              </a:rPr>
              <a:t>recycling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800" b="0" i="1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4" tooltip="once"/>
              </a:rPr>
              <a:t>once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a </a:t>
            </a:r>
            <a:r>
              <a:rPr lang="en-US" sz="2800" b="0" i="1" u="sng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5" tooltip="week"/>
              </a:rPr>
              <a:t>week</a:t>
            </a:r>
            <a:r>
              <a:rPr lang="en-US" sz="2800" b="0" i="1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2800" b="0" i="0" dirty="0">
              <a:solidFill>
                <a:srgbClr val="1D2A57"/>
              </a:solidFill>
              <a:effectLst/>
              <a:latin typeface="Arial" panose="020B0604020202020204" pitchFamily="34" charset="0"/>
            </a:endParaRPr>
          </a:p>
          <a:p>
            <a:endParaRPr lang="en-US" sz="2800" dirty="0"/>
          </a:p>
        </p:txBody>
      </p:sp>
      <p:pic>
        <p:nvPicPr>
          <p:cNvPr id="5122" name="Picture 2" descr="Hand Pick Up Lost Wallet Photos - Free &amp;amp; Royalty-Free Stock Photos from  Dreamstime">
            <a:extLst>
              <a:ext uri="{FF2B5EF4-FFF2-40B4-BE49-F238E27FC236}">
                <a16:creationId xmlns:a16="http://schemas.microsoft.com/office/drawing/2014/main" id="{C0DBC493-D856-47CF-A38E-628883389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78" y="1179443"/>
            <a:ext cx="7180123" cy="4792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5354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E06941C113C541AC0457BC9259608C" ma:contentTypeVersion="5" ma:contentTypeDescription="Create a new document." ma:contentTypeScope="" ma:versionID="1d9ce00807974bf0693c4f1f40f58f89">
  <xsd:schema xmlns:xsd="http://www.w3.org/2001/XMLSchema" xmlns:xs="http://www.w3.org/2001/XMLSchema" xmlns:p="http://schemas.microsoft.com/office/2006/metadata/properties" xmlns:ns3="39a131ec-e19d-42be-8591-3fcdfcf2f7e2" xmlns:ns4="444932da-0485-4473-8ae7-3ece2cf45c2a" targetNamespace="http://schemas.microsoft.com/office/2006/metadata/properties" ma:root="true" ma:fieldsID="c79fde4dcb096ded0c793d0d609ed09a" ns3:_="" ns4:_="">
    <xsd:import namespace="39a131ec-e19d-42be-8591-3fcdfcf2f7e2"/>
    <xsd:import namespace="444932da-0485-4473-8ae7-3ece2cf45c2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a131ec-e19d-42be-8591-3fcdfcf2f7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4932da-0485-4473-8ae7-3ece2cf45c2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6F970B2-B050-4944-8B32-5AFF68B2FA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a131ec-e19d-42be-8591-3fcdfcf2f7e2"/>
    <ds:schemaRef ds:uri="444932da-0485-4473-8ae7-3ece2cf45c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4601EF8-5C84-4079-BD75-F6A38807A137}">
  <ds:schemaRefs>
    <ds:schemaRef ds:uri="39a131ec-e19d-42be-8591-3fcdfcf2f7e2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444932da-0485-4473-8ae7-3ece2cf45c2a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5864AB00-461D-41AA-B1E9-202FD92224A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2244</TotalTime>
  <Words>250</Words>
  <Application>Microsoft Office PowerPoint</Application>
  <PresentationFormat>Widescreen</PresentationFormat>
  <Paragraphs>49</Paragraphs>
  <Slides>22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TEACHER’S PERSONAL INFORMATION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Loan Nguyen Thanh</dc:creator>
  <cp:lastModifiedBy>Keios Starqua</cp:lastModifiedBy>
  <cp:revision>141</cp:revision>
  <dcterms:created xsi:type="dcterms:W3CDTF">2021-02-07T08:41:03Z</dcterms:created>
  <dcterms:modified xsi:type="dcterms:W3CDTF">2021-11-12T07:00:52Z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0x01010082E06941C113C541AC0457BC9259608C</vt:lpwstr>
  </property>
</Properties>
</file>

<file path=docProps/thumbnail.jpeg>
</file>